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FFE38-2315-47A8-9D92-22B895E0A924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90F24-1CFC-41B5-84FF-C2BA530CFF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7A4E2-344B-4361-9ACD-83C01259F23A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D471C-807C-40DB-86E3-58C3829BDF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A1753-7023-4E29-97EF-883FD93E643E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F64F2-12AF-47D5-BE04-F8F43D2F1C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E398F-4539-4FBD-A46D-12535040166B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E6D2C-A9F3-4E5C-9881-842D71E1DD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E806A-1190-4F44-AFD6-F24FBD09FCC7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50A3E-A684-4A10-9028-F49219A771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4BB12-8539-4F99-8FC6-FA00999525DB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DFA0F-08BD-4615-9E65-C91CF3217C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6C265-7671-4530-B5EA-037997BE9A7B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4ADD0-CE16-4949-8F68-1B86F790E2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EC75D-A054-43EE-BF58-F0DED01A960B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EE2E-628B-4C8D-9817-282A0A467D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750C-1B55-46B0-8988-2CD13FD0D934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01318-3ACE-405D-B41D-D66444C2BB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8ECDC-26CB-4DBC-9BF4-45517EDD1AD5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CBB8D-EE05-4087-9800-5D1C29A04A9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0A162-C0CA-43FC-9661-6D91A56141AD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B7EA4-C3A3-43FA-AD7B-400383D886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C8E4C3-4207-40A2-BAA6-245BC7C581B5}" type="datetimeFigureOut">
              <a:rPr lang="es-ES"/>
              <a:pPr>
                <a:defRPr/>
              </a:pPr>
              <a:t>11/04/2013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8D40E9-8E24-4199-9A90-11FF7636F3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saiz@sodebur.es" TargetMode="External"/><Relationship Id="rId2" Type="http://schemas.openxmlformats.org/officeDocument/2006/relationships/hyperlink" Target="mailto:jape@diputaciondeburgos.es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/>
          <p:cNvPicPr>
            <a:picLocks noChangeAspect="1" noChangeArrowheads="1"/>
          </p:cNvPicPr>
          <p:nvPr/>
        </p:nvPicPr>
        <p:blipFill>
          <a:blip r:embed="rId2"/>
          <a:srcRect l="14076" t="2380" r="10780" b="2380"/>
          <a:stretch>
            <a:fillRect/>
          </a:stretch>
        </p:blipFill>
        <p:spPr bwMode="auto">
          <a:xfrm>
            <a:off x="2124075" y="836613"/>
            <a:ext cx="471487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8882" y="1216009"/>
            <a:ext cx="1171583" cy="10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0" y="3643313"/>
            <a:ext cx="642938" cy="6429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-12700" y="19050"/>
            <a:ext cx="9144000" cy="1143000"/>
          </a:xfrm>
          <a:noFill/>
          <a:scene3d>
            <a:camera prst="orthographicFront"/>
            <a:lightRig rig="threePt" dir="t"/>
          </a:scene3d>
          <a:sp3d prstMaterial="matte">
            <a:bevelT w="1270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accent2"/>
                </a:solidFill>
                <a:latin typeface="Papyrus" pitchFamily="66" charset="0"/>
              </a:rPr>
              <a:t>II  SEMANA  PROVINCIAL  DE  LAS  TIC</a:t>
            </a:r>
            <a:endParaRPr lang="es-ES" sz="2800" b="1" dirty="0">
              <a:solidFill>
                <a:schemeClr val="accent2"/>
              </a:solidFill>
              <a:latin typeface="Papyrus" pitchFamily="66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4357694"/>
            <a:ext cx="1385897" cy="1732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2285992"/>
            <a:ext cx="509579" cy="509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sp>
        <p:nvSpPr>
          <p:cNvPr id="13321" name="7 Marcador de contenido"/>
          <p:cNvSpPr>
            <a:spLocks noGrp="1"/>
          </p:cNvSpPr>
          <p:nvPr>
            <p:ph sz="half" idx="1"/>
          </p:nvPr>
        </p:nvSpPr>
        <p:spPr>
          <a:xfrm>
            <a:off x="0" y="2571750"/>
            <a:ext cx="2071688" cy="1857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s-ES" b="1" smtClean="0">
                <a:latin typeface="Papyrus" pitchFamily="66" charset="0"/>
              </a:rPr>
              <a:t>Organizan:</a:t>
            </a:r>
          </a:p>
          <a:p>
            <a:pPr eaLnBrk="1" hangingPunct="1">
              <a:buFont typeface="Arial" charset="0"/>
              <a:buNone/>
            </a:pPr>
            <a:endParaRPr lang="es-ES" smtClean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36017" y="2571744"/>
            <a:ext cx="1543061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57659" y="2368542"/>
            <a:ext cx="1595421" cy="1094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6248" y="3500438"/>
            <a:ext cx="78581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flipH="1">
            <a:off x="4643438" y="4572008"/>
            <a:ext cx="100945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27000"/>
          </a:sp3d>
        </p:spPr>
      </p:pic>
      <p:pic>
        <p:nvPicPr>
          <p:cNvPr id="13326" name="19 Imagen" descr="Logo sodebur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14313" y="4127500"/>
            <a:ext cx="204946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3071813"/>
            <a:ext cx="21431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8" name="7 Marcador de contenido"/>
          <p:cNvSpPr txBox="1">
            <a:spLocks/>
          </p:cNvSpPr>
          <p:nvPr/>
        </p:nvSpPr>
        <p:spPr bwMode="auto">
          <a:xfrm>
            <a:off x="6286500" y="2276475"/>
            <a:ext cx="28575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ES" sz="2800" b="1">
                <a:latin typeface="Papyrus" pitchFamily="66" charset="0"/>
              </a:rPr>
              <a:t>Colaboran: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s-ES" sz="2800" b="1">
              <a:latin typeface="Papyrus" pitchFamily="66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s-ES" sz="280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s-ES" sz="2800">
              <a:latin typeface="Calibri" pitchFamily="34" charset="0"/>
            </a:endParaRPr>
          </a:p>
        </p:txBody>
      </p:sp>
      <p:pic>
        <p:nvPicPr>
          <p:cNvPr id="13329" name="Picture 20"/>
          <p:cNvPicPr>
            <a:picLocks noChangeAspect="1" noChangeArrowheads="1"/>
          </p:cNvPicPr>
          <p:nvPr/>
        </p:nvPicPr>
        <p:blipFill>
          <a:blip r:embed="rId13"/>
          <a:srcRect t="11768" b="22057"/>
          <a:stretch>
            <a:fillRect/>
          </a:stretch>
        </p:blipFill>
        <p:spPr bwMode="auto">
          <a:xfrm>
            <a:off x="7308850" y="5157788"/>
            <a:ext cx="1214438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0" name="Picture 21"/>
          <p:cNvPicPr>
            <a:picLocks noChangeAspect="1" noChangeArrowheads="1"/>
          </p:cNvPicPr>
          <p:nvPr/>
        </p:nvPicPr>
        <p:blipFill>
          <a:blip r:embed="rId14"/>
          <a:srcRect l="15678" r="24217"/>
          <a:stretch>
            <a:fillRect/>
          </a:stretch>
        </p:blipFill>
        <p:spPr bwMode="auto">
          <a:xfrm>
            <a:off x="214313" y="4786313"/>
            <a:ext cx="12668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2" name="31 Conector recto"/>
          <p:cNvCxnSpPr/>
          <p:nvPr/>
        </p:nvCxnSpPr>
        <p:spPr>
          <a:xfrm>
            <a:off x="0" y="836613"/>
            <a:ext cx="3929063" cy="1587"/>
          </a:xfrm>
          <a:prstGeom prst="line">
            <a:avLst/>
          </a:prstGeom>
          <a:ln w="603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4929188" y="214313"/>
            <a:ext cx="3929062" cy="1587"/>
          </a:xfrm>
          <a:prstGeom prst="line">
            <a:avLst/>
          </a:prstGeom>
          <a:ln w="603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3" name="33 CuadroTexto"/>
          <p:cNvSpPr txBox="1">
            <a:spLocks noChangeArrowheads="1"/>
          </p:cNvSpPr>
          <p:nvPr/>
        </p:nvSpPr>
        <p:spPr bwMode="auto">
          <a:xfrm>
            <a:off x="250825" y="1052513"/>
            <a:ext cx="29162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 b="1">
                <a:solidFill>
                  <a:schemeClr val="accent2"/>
                </a:solidFill>
                <a:latin typeface="Papyrus" pitchFamily="66" charset="0"/>
              </a:rPr>
              <a:t>7 de Mayo de 2013</a:t>
            </a:r>
          </a:p>
          <a:p>
            <a:endParaRPr lang="es-ES" sz="2400" b="1">
              <a:solidFill>
                <a:schemeClr val="accent2"/>
              </a:solidFill>
              <a:latin typeface="Papyrus" pitchFamily="66" charset="0"/>
            </a:endParaRPr>
          </a:p>
          <a:p>
            <a:r>
              <a:rPr lang="es-ES" sz="2400" b="1">
                <a:solidFill>
                  <a:schemeClr val="accent2"/>
                </a:solidFill>
                <a:latin typeface="Papyrus" pitchFamily="66" charset="0"/>
              </a:rPr>
              <a:t>De 18.00 a 19.30 h</a:t>
            </a:r>
          </a:p>
          <a:p>
            <a:endParaRPr lang="es-ES" sz="2400" b="1">
              <a:solidFill>
                <a:schemeClr val="accent2"/>
              </a:solidFill>
              <a:latin typeface="Papyrus" pitchFamily="66" charset="0"/>
            </a:endParaRPr>
          </a:p>
        </p:txBody>
      </p:sp>
      <p:pic>
        <p:nvPicPr>
          <p:cNvPr id="13334" name="Picture 2" descr="Universidad de Burgo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019925" y="2997200"/>
            <a:ext cx="1643063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4" descr="Y:\IMAGENES\ESCUDOS AYUNTAMIENTOS\Escudos Municipios Actualizados Nov 2010\Canicosa de la Sierra.jp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092950" y="4076700"/>
            <a:ext cx="4079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6" name="34 CuadroTexto"/>
          <p:cNvSpPr txBox="1">
            <a:spLocks noChangeArrowheads="1"/>
          </p:cNvSpPr>
          <p:nvPr/>
        </p:nvSpPr>
        <p:spPr bwMode="auto">
          <a:xfrm>
            <a:off x="7524750" y="4149725"/>
            <a:ext cx="12858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 b="1">
                <a:latin typeface="Bell MT" pitchFamily="18" charset="0"/>
              </a:rPr>
              <a:t>Ayuntamiento de Canicosa de la Sierra</a:t>
            </a:r>
          </a:p>
        </p:txBody>
      </p:sp>
      <p:sp>
        <p:nvSpPr>
          <p:cNvPr id="13337" name="Rectangle 26"/>
          <p:cNvSpPr>
            <a:spLocks noChangeArrowheads="1"/>
          </p:cNvSpPr>
          <p:nvPr/>
        </p:nvSpPr>
        <p:spPr bwMode="auto">
          <a:xfrm>
            <a:off x="5884863" y="981075"/>
            <a:ext cx="32591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b="1">
                <a:solidFill>
                  <a:schemeClr val="accent2"/>
                </a:solidFill>
              </a:rPr>
              <a:t>En: </a:t>
            </a:r>
            <a:r>
              <a:rPr lang="es-ES" sz="2400" b="1">
                <a:solidFill>
                  <a:schemeClr val="accent2"/>
                </a:solidFill>
              </a:rPr>
              <a:t>Sala Conferencias</a:t>
            </a:r>
          </a:p>
          <a:p>
            <a:r>
              <a:rPr lang="es-ES" sz="2400" b="1">
                <a:solidFill>
                  <a:schemeClr val="accent2"/>
                </a:solidFill>
              </a:rPr>
              <a:t>     Centro de Día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1947" y="2087562"/>
            <a:ext cx="3967162" cy="4383111"/>
          </a:xfrm>
          <a:noFill/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>
            <a:bevelT w="1270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500" b="1" i="1" u="sng" dirty="0" smtClean="0"/>
              <a:t>CONTENIDOS: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500" b="1" i="1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1500" b="1" dirty="0" smtClean="0"/>
              <a:t>18:00-18:30 : </a:t>
            </a:r>
            <a:r>
              <a:rPr lang="es-ES" sz="1600" i="1" dirty="0" smtClean="0"/>
              <a:t>Haz tus gestiones por Internet; conócelas y ahorra tiempo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600" i="1" dirty="0" smtClean="0"/>
              <a:t>	</a:t>
            </a:r>
            <a:r>
              <a:rPr lang="es-ES" sz="1400" dirty="0" smtClean="0"/>
              <a:t>Ponente: Servicio de internet Diputación de Burgos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1500" b="1" dirty="0" smtClean="0"/>
              <a:t>18:30-19:00</a:t>
            </a:r>
            <a:r>
              <a:rPr lang="es-ES" sz="1500" dirty="0" smtClean="0"/>
              <a:t> : </a:t>
            </a:r>
            <a:r>
              <a:rPr lang="es-ES" sz="1600" i="1" dirty="0" smtClean="0"/>
              <a:t>Generación de códigos QR y posibilidades de uso </a:t>
            </a:r>
            <a:endParaRPr lang="es-ES" sz="15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500" dirty="0" smtClean="0"/>
              <a:t>	</a:t>
            </a:r>
            <a:r>
              <a:rPr lang="es-ES" sz="1400" dirty="0" smtClean="0"/>
              <a:t>Ponente: Universidad de Burgos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5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1500" b="1" dirty="0" smtClean="0"/>
              <a:t>19:00-19:30 : </a:t>
            </a:r>
            <a:r>
              <a:rPr lang="es-ES" sz="1600" i="1" dirty="0" smtClean="0"/>
              <a:t>Seguridad de dispositivos móviles. Aseguramiento de </a:t>
            </a:r>
            <a:r>
              <a:rPr lang="es-ES" sz="1600" i="1" dirty="0" err="1" smtClean="0"/>
              <a:t>Smartphones</a:t>
            </a:r>
            <a:r>
              <a:rPr lang="es-ES" sz="1600" i="1" dirty="0" smtClean="0"/>
              <a:t> </a:t>
            </a:r>
            <a:endParaRPr lang="es-ES" sz="15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500" dirty="0" smtClean="0"/>
              <a:t>	</a:t>
            </a:r>
            <a:r>
              <a:rPr lang="es-ES" sz="1400" dirty="0" smtClean="0"/>
              <a:t>Ponente: CEEI Burgos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500" dirty="0" smtClean="0"/>
              <a:t>	</a:t>
            </a:r>
            <a:endParaRPr lang="es-ES" sz="15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0962" y="2085297"/>
            <a:ext cx="4136068" cy="3850734"/>
          </a:xfrm>
          <a:noFill/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>
            <a:bevelT w="127000"/>
          </a:sp3d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800" b="1" u="sng" smtClean="0">
                <a:latin typeface="Arial" charset="0"/>
                <a:cs typeface="Arial" charset="0"/>
              </a:rPr>
              <a:t>INSCRIPCIONES:</a:t>
            </a:r>
            <a:endParaRPr lang="es-ES" sz="18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Confirmando a: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Los telecentros correspondientes a cada ubicación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Diputación de Burgos (Servicio de Internet):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  Correo-e: 	</a:t>
            </a:r>
            <a:r>
              <a:rPr lang="es-ES" sz="1400" smtClean="0">
                <a:latin typeface="Arial" charset="0"/>
                <a:cs typeface="Arial" charset="0"/>
                <a:hlinkClick r:id="rId2"/>
              </a:rPr>
              <a:t>jape@diputaciondeburgos.es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  <a:hlinkClick r:id="rId2"/>
            </a:endParaRPr>
          </a:p>
          <a:p>
            <a:pPr lvl="4"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Teléfono: 947 256288 (Contacto: Javier Peña)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Sodebur:    Correo-e: </a:t>
            </a:r>
            <a:r>
              <a:rPr lang="es-ES" sz="1400" smtClean="0">
                <a:latin typeface="Arial" charset="0"/>
                <a:cs typeface="Arial" charset="0"/>
                <a:hlinkClick r:id="rId3"/>
              </a:rPr>
              <a:t>gsaiz@sodebur.es</a:t>
            </a:r>
            <a:endParaRPr lang="es-ES" sz="14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</a:endParaRPr>
          </a:p>
          <a:p>
            <a:pPr lvl="4" eaLnBrk="1" hangingPunct="1">
              <a:spcBef>
                <a:spcPct val="0"/>
              </a:spcBef>
              <a:buFontTx/>
              <a:buNone/>
              <a:defRPr/>
            </a:pPr>
            <a:r>
              <a:rPr lang="es-ES" sz="1400" smtClean="0">
                <a:latin typeface="Arial" charset="0"/>
                <a:cs typeface="Arial" charset="0"/>
              </a:rPr>
              <a:t>Teléfono: 947 06 19 29 (Contacto: Germán Saiz)</a:t>
            </a:r>
          </a:p>
          <a:p>
            <a:pPr lvl="4" eaLnBrk="1" hangingPunct="1">
              <a:spcBef>
                <a:spcPct val="0"/>
              </a:spcBef>
              <a:buFontTx/>
              <a:buNone/>
              <a:defRPr/>
            </a:pPr>
            <a:endParaRPr lang="es-ES" sz="14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s-ES" sz="1600" b="1" smtClean="0">
                <a:latin typeface="Arial" charset="0"/>
                <a:cs typeface="Arial" charset="0"/>
              </a:rPr>
              <a:t>Al finalizar la jornada se entregará un certificado de asistencia</a:t>
            </a:r>
            <a:endParaRPr lang="es-ES" sz="1600" b="1" i="1" u="sng" smtClean="0"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s-ES" sz="1500" b="1" i="1" u="sng" smtClean="0"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s-ES" sz="1500" b="1" i="1" u="sng" smtClean="0"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s-ES" sz="1500" b="1" i="1" u="sng" smtClean="0">
              <a:cs typeface="Arial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8313" y="1341438"/>
            <a:ext cx="7715250" cy="571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s-ES" sz="2100" b="1">
              <a:latin typeface="Calibri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3850" y="333375"/>
            <a:ext cx="8358188" cy="527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1400" b="1" dirty="0">
                <a:latin typeface="+mn-lt"/>
                <a:cs typeface="+mn-cs"/>
              </a:rPr>
              <a:t>El objetivo de estas jornadas es formar para utilizar, del modo más eficiente, internet en el medio rural de la provincia.</a:t>
            </a:r>
          </a:p>
        </p:txBody>
      </p:sp>
      <p:sp>
        <p:nvSpPr>
          <p:cNvPr id="14350" name="10 CuadroTexto"/>
          <p:cNvSpPr txBox="1">
            <a:spLocks noChangeArrowheads="1"/>
          </p:cNvSpPr>
          <p:nvPr/>
        </p:nvSpPr>
        <p:spPr bwMode="auto">
          <a:xfrm>
            <a:off x="395288" y="836613"/>
            <a:ext cx="8429625" cy="527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s-ES" sz="1400" b="1">
                <a:latin typeface="Calibri" pitchFamily="34" charset="0"/>
              </a:rPr>
              <a:t>Están dirigidas tanto a usuarios particulares  como a empresas con inquietudes para profundizar en los beneficios y las comodidades que puede proporcionar el uso de internet.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163</Words>
  <PresentationFormat>Presentación en pantalla (4:3)</PresentationFormat>
  <Paragraphs>39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Papyrus</vt:lpstr>
      <vt:lpstr>Bell MT</vt:lpstr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Usuario</cp:lastModifiedBy>
  <cp:revision>35</cp:revision>
  <dcterms:modified xsi:type="dcterms:W3CDTF">2013-04-11T19:07:17Z</dcterms:modified>
</cp:coreProperties>
</file>